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189D1-DB52-2394-4836-7E35A1D6D324}" v="32" dt="2026-05-14T13:12:47.082"/>
    <p1510:client id="{CC8E31A2-1110-42E0-83B3-943B4FF81C6E}" v="12" dt="2026-05-13T14:08:43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7E165-F48B-4F34-89CB-2268E928B79C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0E338-0594-4A18-9FD0-A501A4CC6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5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E338-0594-4A18-9FD0-A501A4CC6C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1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607C-40C8-05FC-592A-8F16E7879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FF015-BA6D-0BF7-B32B-8EB9565B7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7647D-3524-C744-2AFD-35912DE3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5F87-F45F-478A-9127-348A4D35DE13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5F20-90A0-2E7A-E70B-D8B0DB89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20193-DDD3-1613-9BDD-6DB19EFD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51F7-031B-48EF-9A6C-91C11825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8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84ED-A531-3ACE-1F3A-23EEBC25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25D65-083D-A27B-E2D4-DF2C15DE6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19853-F509-72FC-06E8-4F7FB578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5F87-F45F-478A-9127-348A4D35DE13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FA4E8-BF2F-0D7E-73DC-576D5B8B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63160-D86D-F9C2-C1A2-308B49FC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51F7-031B-48EF-9A6C-91C11825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3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5CE97-B936-D6EC-1679-BAEC98D03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0D81F-93CE-6C43-8E4F-3C4655549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67F2F-5CCD-9B74-8E5C-2AABD8C4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5F87-F45F-478A-9127-348A4D35DE13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83850-4046-4DCE-D471-34B14296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C10C4-F7CA-ECD2-2624-0954C8FA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51F7-031B-48EF-9A6C-91C11825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3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E291-6725-75F7-F859-62959B0C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D0E88-0755-0759-0718-3034AEB53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63DC2-2BD7-2BD8-DFA3-59A2F8DC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5F87-F45F-478A-9127-348A4D35DE13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7D234-BF72-B452-2A37-6E8F46E11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E265F-A28C-D0C1-09CD-6FF90DFF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51F7-031B-48EF-9A6C-91C11825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2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21FB-10D2-8261-0FAD-295C990B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CC5FD-03AC-FEC1-71E5-683F8813A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F48A2-3912-6A22-F0E0-FB4188A5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5F87-F45F-478A-9127-348A4D35DE13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7EEFB-D6ED-1BD8-903B-3485CF28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46621-2EC4-0A35-326D-F2B9315D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51F7-031B-48EF-9A6C-91C11825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2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D37D-619F-5F25-F710-0CB7E6F9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FEEF1-D942-AD9A-E9F2-B306383C0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5C887-AD8C-4A0C-4F34-C3574AD9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9CF0C-E8F3-718E-CD05-AB90ADD8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5F87-F45F-478A-9127-348A4D35DE13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F16C0-690D-50ED-5DA7-8E6CF01E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62D5C-7976-1771-088B-AEF71620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51F7-031B-48EF-9A6C-91C11825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9135-19DC-1EE3-C211-E9F8E916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10D08-1D3E-C4D6-2514-C1FBD8176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F537A-4EE1-9795-7FE7-04ED6FFE6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28C3D-A1D5-4D9D-4221-7917732AC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D7D05-D6E3-117F-EA23-3ACC85BDD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20FAF-D493-AC64-870B-7D842A94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5F87-F45F-478A-9127-348A4D35DE13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477C4-E2DF-C4EA-55C2-2393F6C8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B6A5C-7BAB-0518-8C92-DE14F68E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51F7-031B-48EF-9A6C-91C11825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2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940CB-9DD5-2194-982C-71BAB8E8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F7302-6476-9D7C-4791-AD8761539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5F87-F45F-478A-9127-348A4D35DE13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26D52-755A-F13F-C8A3-E7A5FC2F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485F-3EC1-CAA0-3B3D-CD0FEC4E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51F7-031B-48EF-9A6C-91C11825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8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46E88-1B0E-0BD7-55A2-C13ED8FA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5F87-F45F-478A-9127-348A4D35DE13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98066-0900-A993-5AC0-58C6651D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1BB0C-8DC2-6629-86D3-10DE36DB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51F7-031B-48EF-9A6C-91C11825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0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EED4E-715C-E202-3ABC-7222017C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DFF38-C1A6-4AEB-A898-4A846F312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43B7E-A1C8-69FF-E517-CD90FE28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49EE7-E78A-509A-0F65-91BF200B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5F87-F45F-478A-9127-348A4D35DE13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D6BB6-87E5-789C-CD9F-77A8E645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EDB1E-EA94-8BE3-0EEA-922C7C23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51F7-031B-48EF-9A6C-91C11825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5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70723-904E-25C9-84B7-FCE8BB7A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6B03F-8A8D-B480-6CF4-4C670AAD2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4BC25-957B-4C65-ED9D-37612E72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BCACA-E13E-47D4-DD96-9832CAFC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5F87-F45F-478A-9127-348A4D35DE13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363D9-6199-BE17-C32B-EC5D2D71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E136E-C15B-E665-F438-0BD06369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51F7-031B-48EF-9A6C-91C11825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0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726F2-8BE1-C2B7-41F5-8E7098E5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4D099-2B77-D6EB-AED4-F24A259BA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01944-41A9-5222-2DDD-19E61EFE2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FE5F87-F45F-478A-9127-348A4D35DE13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01ACF-18D8-0E1E-AC23-18F40F95E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D17AA-DC40-FFA1-20F2-9F2887292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6F51F7-031B-48EF-9A6C-91C11825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82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heckendonpreschool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BF830-02CF-396E-8E99-B47710A957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459" b="1847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327390-B148-81AC-2A46-2B040B43E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Primary school transitions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4A5D4-29E8-6F02-B7C6-B0EA865B9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Katie Hill </a:t>
            </a:r>
          </a:p>
          <a:p>
            <a:r>
              <a:rPr lang="en-GB">
                <a:solidFill>
                  <a:srgbClr val="FFFFFF"/>
                </a:solidFill>
              </a:rPr>
              <a:t>May 2026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16F55-4223-5FC0-F84B-6FD9F6394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186" y="5394323"/>
            <a:ext cx="2896614" cy="102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40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5631D-599F-BC9C-9FCB-CD903D5F9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3843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2BE02-995C-368C-AD10-2B336B43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What does it mean to be ready for school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7CFB-CE61-5185-C1C0-252E56A9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300"/>
              <a:t>School readiness is about life skills. The starting reception  definition provides a list of these skills, themes under four pillars.</a:t>
            </a:r>
          </a:p>
          <a:p>
            <a:pPr marL="0" indent="0">
              <a:buNone/>
            </a:pPr>
            <a:endParaRPr lang="en-GB" sz="1300"/>
          </a:p>
          <a:p>
            <a:pPr marL="457200" indent="-457200">
              <a:buAutoNum type="arabicPeriod"/>
            </a:pPr>
            <a:r>
              <a:rPr lang="en-GB" sz="1300"/>
              <a:t>Growing independence.</a:t>
            </a:r>
          </a:p>
          <a:p>
            <a:pPr marL="0" indent="0">
              <a:buNone/>
            </a:pPr>
            <a:r>
              <a:rPr lang="en-GB" sz="1300"/>
              <a:t> ( eating, dressing, using a toilet independently) </a:t>
            </a:r>
          </a:p>
          <a:p>
            <a:pPr marL="0" indent="0">
              <a:buNone/>
            </a:pPr>
            <a:r>
              <a:rPr lang="en-GB" sz="1300"/>
              <a:t>2. Building relationships and communicating. </a:t>
            </a:r>
          </a:p>
          <a:p>
            <a:pPr marL="0" indent="0">
              <a:buNone/>
            </a:pPr>
            <a:r>
              <a:rPr lang="en-GB" sz="1300"/>
              <a:t>( taking turns, sharing feelings and follow instructions)</a:t>
            </a:r>
          </a:p>
          <a:p>
            <a:pPr marL="0" indent="0">
              <a:buNone/>
            </a:pPr>
            <a:r>
              <a:rPr lang="en-GB" sz="1300"/>
              <a:t>3. Physical development</a:t>
            </a:r>
          </a:p>
          <a:p>
            <a:pPr marL="0" indent="0">
              <a:buNone/>
            </a:pPr>
            <a:r>
              <a:rPr lang="en-GB" sz="1300"/>
              <a:t> (climbing and jumping, using scissors)</a:t>
            </a:r>
          </a:p>
          <a:p>
            <a:pPr marL="0" indent="0">
              <a:buNone/>
            </a:pPr>
            <a:r>
              <a:rPr lang="en-GB" sz="1300"/>
              <a:t>4. Healthy routines </a:t>
            </a:r>
          </a:p>
          <a:p>
            <a:pPr marL="0" indent="0">
              <a:buNone/>
            </a:pPr>
            <a:r>
              <a:rPr lang="en-GB" sz="1300"/>
              <a:t> (going to bed at around the same time each night and limiting screen time)</a:t>
            </a:r>
          </a:p>
        </p:txBody>
      </p:sp>
    </p:spTree>
    <p:extLst>
      <p:ext uri="{BB962C8B-B14F-4D97-AF65-F5344CB8AC3E}">
        <p14:creationId xmlns:p14="http://schemas.microsoft.com/office/powerpoint/2010/main" val="25249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D904AF-6371-34B4-595D-D36BF348A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 t="17901" r="20377" b="3205"/>
          <a:stretch>
            <a:fillRect/>
          </a:stretch>
        </p:blipFill>
        <p:spPr>
          <a:xfrm>
            <a:off x="1280160" y="52127"/>
            <a:ext cx="9631680" cy="67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568E2-0341-2D14-5C90-BB100C76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512" y="-221055"/>
            <a:ext cx="7425288" cy="2923304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00FFFF"/>
                </a:solidFill>
              </a:rPr>
              <a:t>How the setting Supports Transition</a:t>
            </a:r>
            <a:br>
              <a:rPr lang="en-GB" sz="3700"/>
            </a:br>
            <a:endParaRPr lang="en-GB" sz="37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C6FD5-7450-E7B8-972E-8AA3E26C4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238841"/>
            <a:ext cx="4777381" cy="421057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3FF6E-DDB6-0EED-D2CD-AC8D9D503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CC0066"/>
                </a:solidFill>
              </a:rPr>
              <a:t>Sharing information from the  preschool setting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CC0066"/>
                </a:solidFill>
              </a:rPr>
              <a:t>Gradual settling-in support where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CC0066"/>
                </a:solidFill>
              </a:rPr>
              <a:t>Follow the road map to school in our planning and  make sure all school leavers are ready to start reception. 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9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C217-B4CF-C853-4A37-E802A316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Parents Can Help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88885-B4B0-96C7-1213-E86ECF13C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54" y="13896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Read together every day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Encourage independence (toileting, dressing, tidying)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Talk positively about starting school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Practice listening and turn-taking skills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Maintain consistent bedtime and morning routines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Visits to the Reception classroom 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Opportunities to meet staff and new classmates </a:t>
            </a:r>
          </a:p>
          <a:p>
            <a:pPr marL="0" indent="0">
              <a:buNone/>
            </a:pPr>
            <a:endParaRPr lang="en-GB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67ABD-EDE5-C3AA-8F70-5A7498C63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103" y="3795823"/>
            <a:ext cx="3544966" cy="26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61FE8-9281-F120-143D-2C95CA92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C000"/>
                </a:solidFill>
              </a:rPr>
              <a:t>Remember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D883-13B1-7659-5E73-A9707C9F1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27" y="1751885"/>
            <a:ext cx="6579322" cy="4597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Every child settles at their own pace. </a:t>
            </a:r>
          </a:p>
          <a:p>
            <a:pPr marL="0" indent="0"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We are here to work together to make </a:t>
            </a:r>
          </a:p>
          <a:p>
            <a:pPr marL="0" indent="0"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the transition a happy and positive</a:t>
            </a:r>
          </a:p>
          <a:p>
            <a:pPr marL="0" indent="0"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experience for all children.</a:t>
            </a:r>
          </a:p>
          <a:p>
            <a:pPr marL="0" indent="0">
              <a:buNone/>
            </a:pPr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FOR MORE IMFORMATION PLEASE GO TO: </a:t>
            </a:r>
          </a:p>
          <a:p>
            <a:pPr marL="0" indent="0">
              <a:buNone/>
            </a:pPr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https://www.checkendonpreschool.co.uk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5D740-B3C0-941F-3BE4-ED4AEFF0D2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3738"/>
          <a:stretch>
            <a:fillRect/>
          </a:stretch>
        </p:blipFill>
        <p:spPr>
          <a:xfrm>
            <a:off x="7643162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B9194-34E9-53C0-A99E-1F2ADF2446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600" r="4" b="4935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95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233</Words>
  <Application>Microsoft Office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Primary school transitions </vt:lpstr>
      <vt:lpstr>What does it mean to be ready for school </vt:lpstr>
      <vt:lpstr>PowerPoint Presentation</vt:lpstr>
      <vt:lpstr>How the setting Supports Transition </vt:lpstr>
      <vt:lpstr>How Parents Can Help  </vt:lpstr>
      <vt:lpstr>Remember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Hill</dc:creator>
  <cp:lastModifiedBy>Kelly Jarvis</cp:lastModifiedBy>
  <cp:revision>4</cp:revision>
  <dcterms:created xsi:type="dcterms:W3CDTF">2026-05-13T12:37:59Z</dcterms:created>
  <dcterms:modified xsi:type="dcterms:W3CDTF">2026-05-14T13:24:06Z</dcterms:modified>
</cp:coreProperties>
</file>